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Default Extension="png" ContentType="image/pn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Default Extension="bin" ContentType="application/vnd.openxmlformats-officedocument.presentationml.printerSettings"/>
  <Default Extension="rels" ContentType="application/vnd.openxmlformats-package.relationship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AU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7E9F3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90" d="100"/>
          <a:sy n="90" d="100"/>
        </p:scale>
        <p:origin x="-87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7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6" Type="http://schemas.openxmlformats.org/officeDocument/2006/relationships/viewProps" Target="viewProps.xml"/></Relationships>
</file>

<file path=ppt/media/image1.pn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17F81A-918B-5E4B-9BA5-449D7EA88ED9}" type="datetimeFigureOut">
              <a:rPr lang="en-AU" smtClean="0"/>
              <a:pPr/>
              <a:t>11/2/09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45370B-DAE8-AD40-9D45-33F0155F38DE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AU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3" Type="http://schemas.openxmlformats.org/officeDocument/2006/relationships/image" Target="../media/image1.png"/><Relationship Id="rId1" Type="http://schemas.openxmlformats.org/officeDocument/2006/relationships/video" Target="file://localhost/Users/gbaker1993/Desktop/language.m4v" TargetMode="External"/></Relationships>
</file>

<file path=ppt/slides/_rels/slide2.xml.rels><?xml version="1.0" encoding="UTF-8" standalone="yes"?>
<Relationships xmlns="http://schemas.openxmlformats.org/package/2006/relationships"><Relationship Id="rId4" Type="http://schemas.openxmlformats.org/officeDocument/2006/relationships/image" Target="../media/image3.png"/><Relationship Id="rId1" Type="http://schemas.openxmlformats.org/officeDocument/2006/relationships/video" Target="file://localhost/Users/gbaker1993/Desktop/624923756.m4v" TargetMode="External"/><Relationship Id="rId2" Type="http://schemas.openxmlformats.org/officeDocument/2006/relationships/slideLayout" Target="../slideLayouts/slideLayout2.xml"/><Relationship Id="rId3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AU"/>
          </a:p>
        </p:txBody>
      </p:sp>
      <p:pic>
        <p:nvPicPr>
          <p:cNvPr id="4" name="language.m4v">
            <a:hlinkClick r:id="" action="ppaction://media"/>
          </p:cNvPr>
          <p:cNvPicPr/>
          <p:nvPr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7" name="TextBox 6"/>
          <p:cNvSpPr txBox="1"/>
          <p:nvPr/>
        </p:nvSpPr>
        <p:spPr>
          <a:xfrm>
            <a:off x="2667000" y="2033319"/>
            <a:ext cx="40386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AU" sz="4000" dirty="0" smtClean="0"/>
              <a:t>Emerson’s Nature:</a:t>
            </a:r>
          </a:p>
          <a:p>
            <a:pPr algn="ctr"/>
            <a:r>
              <a:rPr lang="en-AU" sz="4000" dirty="0" smtClean="0"/>
              <a:t>Language</a:t>
            </a:r>
            <a:endParaRPr lang="en-AU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" dur="3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29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5000"/>
                            </p:stCondLst>
                            <p:childTnLst>
                              <p:par>
                                <p:cTn id="13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14" dur="6038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>
                <p:cTn id="15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video>
            <p:seq concurrent="1" nextAc="seek">
              <p:cTn id="16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7" fill="hold">
                      <p:stCondLst>
                        <p:cond delay="0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20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</p:childTnLst>
        </p:cTn>
      </p:par>
    </p:tnLst>
    <p:bldLst>
      <p:bldP spid="7" grpId="0"/>
      <p:bldP spid="7" grpId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624923756.m4v">
            <a:hlinkClick r:id="" action="ppaction://media"/>
          </p:cNvPr>
          <p:cNvPicPr/>
          <p:nvPr>
            <a:videoFile r:link="rId1"/>
          </p:nvPr>
        </p:nvPicPr>
        <p:blipFill>
          <a:blip r:embed="rId4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0964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</p:endCondLst>
                </p:cTn>
                <p:tgtEl>
                  <p:spTgt spid="3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3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1666</TotalTime>
  <Words>4</Words>
  <Application>Microsoft Macintosh PowerPoint</Application>
  <PresentationFormat>On-screen Show (4:3)</PresentationFormat>
  <Paragraphs>2</Paragraphs>
  <Slides>2</Slides>
  <Notes>0</Notes>
  <HiddenSlides>0</HiddenSlides>
  <MMClips>2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/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Georgia Baker</dc:creator>
  <cp:lastModifiedBy>Georgia Baker</cp:lastModifiedBy>
  <cp:revision>3</cp:revision>
  <dcterms:created xsi:type="dcterms:W3CDTF">2009-11-03T04:10:46Z</dcterms:created>
  <dcterms:modified xsi:type="dcterms:W3CDTF">2009-11-03T04:11:27Z</dcterms:modified>
</cp:coreProperties>
</file>

<file path=docProps/thumbnail.jpeg>
</file>